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7"/>
  </p:notesMasterIdLst>
  <p:sldIdLst>
    <p:sldId id="256" r:id="rId2"/>
    <p:sldId id="268" r:id="rId3"/>
    <p:sldId id="257" r:id="rId4"/>
    <p:sldId id="269" r:id="rId5"/>
    <p:sldId id="258" r:id="rId6"/>
    <p:sldId id="260" r:id="rId7"/>
    <p:sldId id="261" r:id="rId8"/>
    <p:sldId id="259" r:id="rId9"/>
    <p:sldId id="262" r:id="rId10"/>
    <p:sldId id="265" r:id="rId11"/>
    <p:sldId id="264" r:id="rId12"/>
    <p:sldId id="263" r:id="rId13"/>
    <p:sldId id="270" r:id="rId14"/>
    <p:sldId id="267" r:id="rId15"/>
    <p:sldId id="271" r:id="rId16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80" autoAdjust="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ABA599-74FD-424F-BE53-101C5AAB8546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6091C-7C6C-4107-AAD8-8D74400A4C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2278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6091C-7C6C-4107-AAD8-8D74400A4C4B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8718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lze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61852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15504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12129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91932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76374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67596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3242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5668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6064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6362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7643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B5842-09A5-4FEB-9660-967506697EEC}" type="datetimeFigureOut">
              <a:rPr lang="cs-CZ" smtClean="0"/>
              <a:t>14.01.2019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3470F-39A1-4086-B1F8-EDDC6CCB1E8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35793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 err="1" smtClean="0"/>
              <a:t>FabScan</a:t>
            </a:r>
            <a:r>
              <a:rPr lang="cs-CZ" dirty="0" smtClean="0"/>
              <a:t> 3D scanner</a:t>
            </a:r>
            <a:endParaRPr lang="cs-CZ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Josef </a:t>
            </a:r>
            <a:r>
              <a:rPr lang="cs-CZ" dirty="0" err="1" smtClean="0"/>
              <a:t>Galvas</a:t>
            </a:r>
            <a:r>
              <a:rPr lang="cs-CZ" dirty="0" smtClean="0"/>
              <a:t>, IT 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1433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Konfigurační panel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//</a:t>
            </a:r>
            <a:r>
              <a:rPr lang="cs-CZ" dirty="0" err="1" smtClean="0"/>
              <a:t>screen</a:t>
            </a:r>
            <a:r>
              <a:rPr lang="cs-CZ" dirty="0" smtClean="0"/>
              <a:t> programu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5423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Konfigurace kamery</a:t>
            </a:r>
            <a:endParaRPr lang="cs-CZ" dirty="0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230" y="1600200"/>
            <a:ext cx="7241540" cy="4525963"/>
          </a:xfrm>
        </p:spPr>
      </p:pic>
    </p:spTree>
    <p:extLst>
      <p:ext uri="{BB962C8B-B14F-4D97-AF65-F5344CB8AC3E}">
        <p14:creationId xmlns:p14="http://schemas.microsoft.com/office/powerpoint/2010/main" val="311975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Konfigurace laseru</a:t>
            </a:r>
            <a:endParaRPr lang="cs-CZ" dirty="0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230" y="1600200"/>
            <a:ext cx="7241540" cy="4525963"/>
          </a:xfrm>
        </p:spPr>
      </p:pic>
    </p:spTree>
    <p:extLst>
      <p:ext uri="{BB962C8B-B14F-4D97-AF65-F5344CB8AC3E}">
        <p14:creationId xmlns:p14="http://schemas.microsoft.com/office/powerpoint/2010/main" val="369953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Video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4060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Výsledek </a:t>
            </a:r>
            <a:endParaRPr lang="cs-CZ" dirty="0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230" y="1600200"/>
            <a:ext cx="7241540" cy="4525963"/>
          </a:xfrm>
        </p:spPr>
      </p:pic>
    </p:spTree>
    <p:extLst>
      <p:ext uri="{BB962C8B-B14F-4D97-AF65-F5344CB8AC3E}">
        <p14:creationId xmlns:p14="http://schemas.microsoft.com/office/powerpoint/2010/main" val="288904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Závěr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87656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smtClean="0"/>
              <a:t>Osnova: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Představení projektu</a:t>
            </a:r>
          </a:p>
          <a:p>
            <a:r>
              <a:rPr lang="cs-CZ" dirty="0" smtClean="0"/>
              <a:t>Využité technologie</a:t>
            </a:r>
          </a:p>
          <a:p>
            <a:r>
              <a:rPr lang="cs-CZ" dirty="0" smtClean="0"/>
              <a:t>Schéma </a:t>
            </a:r>
          </a:p>
          <a:p>
            <a:r>
              <a:rPr lang="cs-CZ" dirty="0" smtClean="0"/>
              <a:t>Kompletování</a:t>
            </a:r>
          </a:p>
          <a:p>
            <a:r>
              <a:rPr lang="cs-CZ" dirty="0" smtClean="0"/>
              <a:t>Konfigurace</a:t>
            </a:r>
          </a:p>
          <a:p>
            <a:r>
              <a:rPr lang="cs-CZ" dirty="0" smtClean="0"/>
              <a:t>Výsledek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40931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smtClean="0"/>
              <a:t>O projektu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Co je vlastně </a:t>
            </a:r>
            <a:r>
              <a:rPr lang="cs-CZ" dirty="0" err="1" smtClean="0"/>
              <a:t>FabScan</a:t>
            </a:r>
            <a:r>
              <a:rPr lang="cs-CZ" dirty="0" smtClean="0"/>
              <a:t>?</a:t>
            </a:r>
          </a:p>
          <a:p>
            <a:endParaRPr lang="cs-CZ" dirty="0"/>
          </a:p>
          <a:p>
            <a:r>
              <a:rPr lang="cs-CZ" dirty="0" smtClean="0"/>
              <a:t>Jak projekt funguje?  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13475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026" name="Picture 2" descr="C:\Users\Josef\Desktop\xd\Screenshot from 2019-01-06 20_04_0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68" y="1033328"/>
            <a:ext cx="8107086" cy="506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79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Využité technologie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Hardware</a:t>
            </a:r>
          </a:p>
          <a:p>
            <a:pPr lvl="1"/>
            <a:r>
              <a:rPr lang="cs-CZ" dirty="0" err="1" smtClean="0"/>
              <a:t>Arduino</a:t>
            </a:r>
            <a:r>
              <a:rPr lang="cs-CZ" dirty="0" smtClean="0"/>
              <a:t> </a:t>
            </a:r>
            <a:r>
              <a:rPr lang="cs-CZ" dirty="0" err="1" smtClean="0"/>
              <a:t>Nano</a:t>
            </a:r>
            <a:endParaRPr lang="cs-CZ" dirty="0" smtClean="0"/>
          </a:p>
          <a:p>
            <a:pPr lvl="1"/>
            <a:r>
              <a:rPr lang="cs-CZ" dirty="0" err="1" smtClean="0"/>
              <a:t>Stepper</a:t>
            </a:r>
            <a:r>
              <a:rPr lang="cs-CZ" dirty="0" smtClean="0"/>
              <a:t> </a:t>
            </a:r>
            <a:r>
              <a:rPr lang="cs-CZ" dirty="0" smtClean="0"/>
              <a:t>motor</a:t>
            </a:r>
          </a:p>
          <a:p>
            <a:pPr lvl="1"/>
            <a:r>
              <a:rPr lang="cs-CZ" dirty="0" err="1"/>
              <a:t>Stepper</a:t>
            </a:r>
            <a:r>
              <a:rPr lang="cs-CZ" dirty="0"/>
              <a:t> motor driver (</a:t>
            </a:r>
            <a:r>
              <a:rPr lang="cs-CZ" dirty="0" err="1"/>
              <a:t>Polulu</a:t>
            </a:r>
            <a:r>
              <a:rPr lang="cs-CZ" dirty="0"/>
              <a:t> A4988</a:t>
            </a:r>
            <a:r>
              <a:rPr lang="cs-CZ" dirty="0" smtClean="0"/>
              <a:t>)</a:t>
            </a:r>
            <a:endParaRPr lang="cs-CZ" dirty="0" smtClean="0"/>
          </a:p>
          <a:p>
            <a:pPr lvl="1"/>
            <a:r>
              <a:rPr lang="cs-CZ" dirty="0" smtClean="0"/>
              <a:t>Line laser</a:t>
            </a:r>
          </a:p>
          <a:p>
            <a:pPr lvl="1"/>
            <a:r>
              <a:rPr lang="cs-CZ" dirty="0" smtClean="0"/>
              <a:t>Webkamera</a:t>
            </a:r>
            <a:endParaRPr lang="cs-CZ" dirty="0" smtClean="0"/>
          </a:p>
        </p:txBody>
      </p:sp>
    </p:spTree>
    <p:extLst>
      <p:ext uri="{BB962C8B-B14F-4D97-AF65-F5344CB8AC3E}">
        <p14:creationId xmlns:p14="http://schemas.microsoft.com/office/powerpoint/2010/main" val="396191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Schéma zapojení</a:t>
            </a:r>
            <a:endParaRPr lang="cs-CZ" dirty="0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700" y="1600200"/>
            <a:ext cx="6262600" cy="4525963"/>
          </a:xfrm>
        </p:spPr>
      </p:pic>
    </p:spTree>
    <p:extLst>
      <p:ext uri="{BB962C8B-B14F-4D97-AF65-F5344CB8AC3E}">
        <p14:creationId xmlns:p14="http://schemas.microsoft.com/office/powerpoint/2010/main" val="3427206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8600" y="-747464"/>
            <a:ext cx="10369152" cy="8246969"/>
          </a:xfrm>
        </p:spPr>
      </p:pic>
    </p:spTree>
    <p:extLst>
      <p:ext uri="{BB962C8B-B14F-4D97-AF65-F5344CB8AC3E}">
        <p14:creationId xmlns:p14="http://schemas.microsoft.com/office/powerpoint/2010/main" val="350719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Kompletování projektu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Pájení na desku</a:t>
            </a:r>
          </a:p>
          <a:p>
            <a:endParaRPr lang="cs-CZ" dirty="0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55576" y="2276872"/>
            <a:ext cx="3145278" cy="4193704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40229" y="2276872"/>
            <a:ext cx="3145278" cy="419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7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Sestavení boxu</a:t>
            </a:r>
            <a:endParaRPr lang="cs-CZ" dirty="0"/>
          </a:p>
        </p:txBody>
      </p:sp>
      <p:sp>
        <p:nvSpPr>
          <p:cNvPr id="7" name="Zástupný symbol pro obsah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//fotku boxu + nakreslení </a:t>
            </a:r>
            <a:r>
              <a:rPr lang="cs-CZ" smtClean="0"/>
              <a:t>osového kříže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1737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iv systému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iv systému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</TotalTime>
  <Words>75</Words>
  <Application>Microsoft Office PowerPoint</Application>
  <PresentationFormat>Předvádění na obrazovce (4:3)</PresentationFormat>
  <Paragraphs>33</Paragraphs>
  <Slides>15</Slides>
  <Notes>1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15</vt:i4>
      </vt:variant>
    </vt:vector>
  </HeadingPairs>
  <TitlesOfParts>
    <vt:vector size="16" baseType="lpstr">
      <vt:lpstr>Motiv systému Office</vt:lpstr>
      <vt:lpstr>FabScan 3D scanner</vt:lpstr>
      <vt:lpstr>Osnova:</vt:lpstr>
      <vt:lpstr>O projektu</vt:lpstr>
      <vt:lpstr>Prezentace aplikace PowerPoint</vt:lpstr>
      <vt:lpstr>Využité technologie</vt:lpstr>
      <vt:lpstr>Schéma zapojení</vt:lpstr>
      <vt:lpstr>Prezentace aplikace PowerPoint</vt:lpstr>
      <vt:lpstr>Kompletování projektu</vt:lpstr>
      <vt:lpstr>Sestavení boxu</vt:lpstr>
      <vt:lpstr>Konfigurační panel</vt:lpstr>
      <vt:lpstr>Konfigurace kamery</vt:lpstr>
      <vt:lpstr>Konfigurace laseru</vt:lpstr>
      <vt:lpstr>Video</vt:lpstr>
      <vt:lpstr>Výsledek </vt:lpstr>
      <vt:lpstr>Závěr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FabScan 3D scanner</dc:title>
  <dc:creator>Josef Galvas</dc:creator>
  <cp:lastModifiedBy>Josef Galvas</cp:lastModifiedBy>
  <cp:revision>17</cp:revision>
  <dcterms:created xsi:type="dcterms:W3CDTF">2019-01-12T16:28:52Z</dcterms:created>
  <dcterms:modified xsi:type="dcterms:W3CDTF">2019-01-14T18:34:28Z</dcterms:modified>
</cp:coreProperties>
</file>

<file path=docProps/thumbnail.jpeg>
</file>